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536130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403702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465057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222009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098929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229323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64812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136803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451307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915251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724774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6303C69-8493-4C6E-80E3-7AC279F69D8E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101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 spd="slow">
    <p:push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HTML ve CSS ile Web Tasarımı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Öğretim Görevlisi Erkan Kaynak</a:t>
            </a:r>
          </a:p>
        </p:txBody>
      </p:sp>
    </p:spTree>
    <p:extLst>
      <p:ext uri="{BB962C8B-B14F-4D97-AF65-F5344CB8AC3E}">
        <p14:creationId xmlns:p14="http://schemas.microsoft.com/office/powerpoint/2010/main" val="355173887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8. Büyük Metin Kutusu (</a:t>
            </a:r>
            <a:r>
              <a:rPr lang="tr-TR" dirty="0" err="1" smtClean="0"/>
              <a:t>Textarea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metinler (açıklama, mesaj vb.) için kullanılan metin giriş kutusudur. </a:t>
            </a:r>
            <a:endParaRPr lang="tr-TR" dirty="0" smtClean="0"/>
          </a:p>
          <a:p>
            <a:r>
              <a:rPr lang="tr-TR" dirty="0" smtClean="0"/>
              <a:t>Birden </a:t>
            </a:r>
            <a:r>
              <a:rPr lang="tr-TR" dirty="0" smtClean="0"/>
              <a:t>fazla satırda metin girişi yapılabilir</a:t>
            </a:r>
            <a:r>
              <a:rPr lang="tr-TR" dirty="0" smtClean="0"/>
              <a:t>.</a:t>
            </a:r>
          </a:p>
          <a:p>
            <a:r>
              <a:rPr lang="tr-TR" b="1" i="1" dirty="0" err="1"/>
              <a:t>r</a:t>
            </a:r>
            <a:r>
              <a:rPr lang="tr-TR" b="1" i="1" dirty="0" err="1" smtClean="0"/>
              <a:t>ows</a:t>
            </a:r>
            <a:r>
              <a:rPr lang="tr-TR" dirty="0" smtClean="0"/>
              <a:t> özelliği satır sayısını, </a:t>
            </a:r>
            <a:r>
              <a:rPr lang="tr-TR" b="1" i="1" dirty="0" err="1" smtClean="0"/>
              <a:t>cols</a:t>
            </a:r>
            <a:r>
              <a:rPr lang="tr-TR" dirty="0" smtClean="0"/>
              <a:t> özelliği sütun sayısını ayarlar.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495413"/>
            <a:ext cx="7068536" cy="72400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410753"/>
            <a:ext cx="3086531" cy="12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347914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Bir Form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9255" y="2019518"/>
            <a:ext cx="6253816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765453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HTML Form Elemanları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Formlar</a:t>
            </a:r>
            <a:r>
              <a:rPr lang="tr-TR" dirty="0"/>
              <a:t>, kullanıcıdan bilgi almanın en temel yoludur. Örneğin: ad, </a:t>
            </a:r>
            <a:r>
              <a:rPr lang="tr-TR" dirty="0" err="1"/>
              <a:t>soyad</a:t>
            </a:r>
            <a:r>
              <a:rPr lang="tr-TR" dirty="0"/>
              <a:t>, e-posta, şifre, seçimler, mesaj kutusu vb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&lt;form </a:t>
            </a:r>
            <a:r>
              <a:rPr lang="tr-TR" dirty="0" err="1" smtClean="0"/>
              <a:t>action</a:t>
            </a:r>
            <a:r>
              <a:rPr lang="tr-TR" dirty="0" smtClean="0"/>
              <a:t>=</a:t>
            </a:r>
            <a:r>
              <a:rPr lang="tr-TR" dirty="0"/>
              <a:t> </a:t>
            </a:r>
            <a:r>
              <a:rPr lang="tr-TR" dirty="0" smtClean="0"/>
              <a:t>"form-</a:t>
            </a:r>
            <a:r>
              <a:rPr lang="tr-TR" dirty="0" err="1" smtClean="0"/>
              <a:t>kaydet.php</a:t>
            </a:r>
            <a:r>
              <a:rPr lang="tr-TR" dirty="0" smtClean="0"/>
              <a:t>" </a:t>
            </a:r>
            <a:r>
              <a:rPr lang="tr-TR" dirty="0" err="1"/>
              <a:t>method</a:t>
            </a:r>
            <a:r>
              <a:rPr lang="tr-TR" dirty="0"/>
              <a:t>="post"&gt;</a:t>
            </a:r>
          </a:p>
          <a:p>
            <a:r>
              <a:rPr lang="tr-TR" dirty="0"/>
              <a:t>  &lt;!-- Form elemanları buraya --&gt;</a:t>
            </a:r>
          </a:p>
          <a:p>
            <a:r>
              <a:rPr lang="tr-TR" dirty="0"/>
              <a:t>&lt;/form</a:t>
            </a:r>
            <a:r>
              <a:rPr lang="tr-TR" dirty="0" smtClean="0"/>
              <a:t>&gt;</a:t>
            </a:r>
          </a:p>
          <a:p>
            <a:endParaRPr lang="tr-TR" dirty="0"/>
          </a:p>
          <a:p>
            <a:r>
              <a:rPr lang="tr-TR" dirty="0" err="1"/>
              <a:t>action</a:t>
            </a:r>
            <a:r>
              <a:rPr lang="tr-TR" dirty="0"/>
              <a:t>: Verilerin gönderileceği </a:t>
            </a:r>
            <a:r>
              <a:rPr lang="tr-TR" dirty="0" smtClean="0"/>
              <a:t>adres</a:t>
            </a:r>
            <a:br>
              <a:rPr lang="tr-TR" dirty="0" smtClean="0"/>
            </a:br>
            <a:r>
              <a:rPr lang="tr-TR" dirty="0" err="1" smtClean="0"/>
              <a:t>method</a:t>
            </a:r>
            <a:r>
              <a:rPr lang="tr-TR" dirty="0"/>
              <a:t>: Gönderme yöntemi (</a:t>
            </a:r>
            <a:r>
              <a:rPr lang="tr-TR" dirty="0" err="1"/>
              <a:t>get</a:t>
            </a:r>
            <a:r>
              <a:rPr lang="tr-TR" dirty="0"/>
              <a:t> veya post)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352009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Yazı Girişi (</a:t>
            </a:r>
            <a:r>
              <a:rPr lang="tr-TR" dirty="0" err="1" smtClean="0"/>
              <a:t>Text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Kullanıcının metin yazması için basit bir kutudur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Adınız:  &lt;</a:t>
            </a:r>
            <a:r>
              <a:rPr lang="tr-TR" dirty="0" err="1" smtClean="0"/>
              <a:t>br</a:t>
            </a:r>
            <a:r>
              <a:rPr lang="tr-TR" dirty="0" smtClean="0"/>
              <a:t>&gt;</a:t>
            </a:r>
            <a:br>
              <a:rPr lang="tr-TR" dirty="0" smtClean="0"/>
            </a:br>
            <a:r>
              <a:rPr lang="en-US" dirty="0" smtClean="0"/>
              <a:t>&lt;</a:t>
            </a:r>
            <a:r>
              <a:rPr lang="en-US" dirty="0"/>
              <a:t>input type="text" name="ad" placeholder="</a:t>
            </a:r>
            <a:r>
              <a:rPr lang="en-US" dirty="0" err="1"/>
              <a:t>Adınızı</a:t>
            </a:r>
            <a:r>
              <a:rPr lang="en-US" dirty="0"/>
              <a:t> </a:t>
            </a:r>
            <a:r>
              <a:rPr lang="en-US" dirty="0" err="1"/>
              <a:t>girin</a:t>
            </a:r>
            <a:r>
              <a:rPr lang="en-US" dirty="0" smtClean="0"/>
              <a:t>"&gt;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Attributes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Required</a:t>
            </a:r>
            <a:r>
              <a:rPr lang="tr-TR" dirty="0" smtClean="0"/>
              <a:t>: Giriş Zorunlu</a:t>
            </a:r>
          </a:p>
          <a:p>
            <a:r>
              <a:rPr lang="tr-TR" dirty="0" err="1" smtClean="0"/>
              <a:t>ReadOnly</a:t>
            </a:r>
            <a:r>
              <a:rPr lang="tr-TR" dirty="0" smtClean="0"/>
              <a:t>: İçeriği değiştirilemez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7394" y="1845734"/>
            <a:ext cx="3618286" cy="104528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13721591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Şifre Girişi - </a:t>
            </a:r>
            <a:r>
              <a:rPr lang="tr-TR" dirty="0" err="1" smtClean="0"/>
              <a:t>Pass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Girilen karakterler * karakteri ile gizlenir.</a:t>
            </a:r>
          </a:p>
          <a:p>
            <a:endParaRPr lang="tr-TR" dirty="0"/>
          </a:p>
          <a:p>
            <a:r>
              <a:rPr lang="tr-TR" dirty="0" smtClean="0"/>
              <a:t>Şifre: &lt;</a:t>
            </a:r>
            <a:r>
              <a:rPr lang="tr-TR" dirty="0" err="1" smtClean="0"/>
              <a:t>br</a:t>
            </a:r>
            <a:r>
              <a:rPr lang="tr-TR" dirty="0" smtClean="0"/>
              <a:t>&gt;</a:t>
            </a:r>
            <a:br>
              <a:rPr lang="tr-TR" dirty="0" smtClean="0"/>
            </a:br>
            <a:r>
              <a:rPr lang="tr-TR" dirty="0" smtClean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password</a:t>
            </a:r>
            <a:r>
              <a:rPr lang="tr-TR" dirty="0"/>
              <a:t>" name="</a:t>
            </a:r>
            <a:r>
              <a:rPr lang="tr-TR" dirty="0" err="1"/>
              <a:t>sifre</a:t>
            </a:r>
            <a:r>
              <a:rPr lang="tr-TR" dirty="0" smtClean="0"/>
              <a:t>"&gt;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2658" y="1845734"/>
            <a:ext cx="3753022" cy="103878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88414737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Buton (</a:t>
            </a:r>
            <a:r>
              <a:rPr lang="tr-TR" dirty="0" err="1"/>
              <a:t>S</a:t>
            </a:r>
            <a:r>
              <a:rPr lang="tr-TR" dirty="0" err="1" smtClean="0"/>
              <a:t>ubmit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Üzerinde </a:t>
            </a:r>
            <a:r>
              <a:rPr lang="tr-TR" dirty="0" err="1" smtClean="0"/>
              <a:t>tıklanıldığı</a:t>
            </a:r>
            <a:r>
              <a:rPr lang="tr-TR" dirty="0" smtClean="0"/>
              <a:t> zaman, içinde bulunduğu formu gönderen bir buton yaratır.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502273"/>
            <a:ext cx="5144218" cy="293410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3813" y="2435771"/>
            <a:ext cx="2305372" cy="171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111205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</a:t>
            </a:r>
            <a:r>
              <a:rPr lang="tr-TR" dirty="0" err="1" smtClean="0"/>
              <a:t>Button</a:t>
            </a:r>
            <a:r>
              <a:rPr lang="tr-TR" dirty="0" smtClean="0"/>
              <a:t> (</a:t>
            </a:r>
            <a:r>
              <a:rPr lang="tr-TR" dirty="0" err="1" smtClean="0"/>
              <a:t>Button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Javascript</a:t>
            </a:r>
            <a:r>
              <a:rPr lang="tr-TR" dirty="0" smtClean="0"/>
              <a:t> ile ilgili işlem yapar. Formu göndermez.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618991"/>
            <a:ext cx="7220958" cy="123842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097196"/>
            <a:ext cx="4067743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33734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 .Seçim Kutusu (</a:t>
            </a:r>
            <a:r>
              <a:rPr lang="tr-TR" dirty="0" err="1" smtClean="0"/>
              <a:t>Radio</a:t>
            </a:r>
            <a:r>
              <a:rPr lang="tr-TR" dirty="0" smtClean="0"/>
              <a:t>)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Kullanıcının seçim yapacağı seçenekleri gösterir. </a:t>
            </a:r>
            <a:endParaRPr lang="tr-TR" dirty="0" smtClean="0"/>
          </a:p>
          <a:p>
            <a:r>
              <a:rPr lang="tr-TR" dirty="0" smtClean="0"/>
              <a:t>Kullanıcı </a:t>
            </a:r>
            <a:r>
              <a:rPr lang="tr-TR" dirty="0" smtClean="0"/>
              <a:t>içlerinden sadece birini seçebilir.</a:t>
            </a:r>
          </a:p>
          <a:p>
            <a:r>
              <a:rPr lang="tr-TR" dirty="0" smtClean="0"/>
              <a:t>Name özelliğine aynı isim </a:t>
            </a:r>
            <a:r>
              <a:rPr lang="tr-TR" dirty="0" smtClean="0"/>
              <a:t>verilerek </a:t>
            </a:r>
            <a:r>
              <a:rPr lang="tr-TR" dirty="0" smtClean="0"/>
              <a:t>gruplanırlar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Seçili olarak gelmesi için </a:t>
            </a:r>
            <a:r>
              <a:rPr lang="tr-TR" b="1" i="1" dirty="0" err="1" smtClean="0"/>
              <a:t>checked</a:t>
            </a:r>
            <a:r>
              <a:rPr lang="tr-TR" dirty="0" smtClean="0"/>
              <a:t> özelliği kullanılır.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469" y="3857414"/>
            <a:ext cx="6506483" cy="115268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5010100"/>
            <a:ext cx="2781688" cy="56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939853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6. Onay Kutusu (</a:t>
            </a:r>
            <a:r>
              <a:rPr lang="tr-TR" dirty="0" err="1" smtClean="0"/>
              <a:t>Checkbox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Kullanıcının Evet-Hayır (açık-kapalı) seçimi yapabildiği kontrollerdir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Eğer seçim yapılırsa, formda </a:t>
            </a:r>
            <a:r>
              <a:rPr lang="tr-TR" dirty="0" err="1" smtClean="0"/>
              <a:t>value</a:t>
            </a:r>
            <a:r>
              <a:rPr lang="tr-TR" dirty="0" smtClean="0"/>
              <a:t> değeri gönderilir.</a:t>
            </a:r>
          </a:p>
          <a:p>
            <a:r>
              <a:rPr lang="tr-TR" dirty="0" smtClean="0"/>
              <a:t>Seçim yapılmamış ise, kontrol adı ve değeri gönderilmez.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4945362"/>
            <a:ext cx="2572109" cy="51442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468921"/>
            <a:ext cx="6154009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065783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7. Açılır Menü (Select)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Kullanıcının seçim yapabileceği bir liste kontrolüdür. </a:t>
            </a:r>
            <a:endParaRPr lang="tr-TR" dirty="0" smtClean="0"/>
          </a:p>
          <a:p>
            <a:r>
              <a:rPr lang="tr-TR" dirty="0" smtClean="0"/>
              <a:t>Açılan </a:t>
            </a:r>
            <a:r>
              <a:rPr lang="tr-TR" dirty="0" smtClean="0"/>
              <a:t>listedeki seçeneklerden istediğini seçer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Form gönderildiğinde seçeneğin </a:t>
            </a:r>
            <a:r>
              <a:rPr lang="tr-TR" b="1" i="1" dirty="0" err="1" smtClean="0"/>
              <a:t>value</a:t>
            </a:r>
            <a:r>
              <a:rPr lang="tr-TR" dirty="0" smtClean="0"/>
              <a:t> değeri gönderilir.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380026"/>
            <a:ext cx="4753638" cy="194337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76" y="3380026"/>
            <a:ext cx="2819794" cy="18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338684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467</TotalTime>
  <Words>273</Words>
  <Application>Microsoft Office PowerPoint</Application>
  <PresentationFormat>Geniş ekran</PresentationFormat>
  <Paragraphs>46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Geçmişe bakış</vt:lpstr>
      <vt:lpstr>HTML ve CSS ile Web Tasarımı</vt:lpstr>
      <vt:lpstr>HTML Form Elemanları</vt:lpstr>
      <vt:lpstr>1. Yazı Girişi (Text)</vt:lpstr>
      <vt:lpstr>2. Şifre Girişi - Pass</vt:lpstr>
      <vt:lpstr>3. Buton (Submit)</vt:lpstr>
      <vt:lpstr>4. Button (Button)</vt:lpstr>
      <vt:lpstr>5 .Seçim Kutusu (Radio) </vt:lpstr>
      <vt:lpstr>6. Onay Kutusu (Checkbox)</vt:lpstr>
      <vt:lpstr>7. Açılır Menü (Select)</vt:lpstr>
      <vt:lpstr>8. Büyük Metin Kutusu (Textarea)</vt:lpstr>
      <vt:lpstr>Örnek Bir Form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HMTL ve CSS ile Web Tasarımı</dc:title>
  <dc:creator>Öğr. Gör. Erkan KAYNAK</dc:creator>
  <cp:lastModifiedBy>Erkan Kaynak</cp:lastModifiedBy>
  <cp:revision>195</cp:revision>
  <dcterms:created xsi:type="dcterms:W3CDTF">2021-03-08T06:44:25Z</dcterms:created>
  <dcterms:modified xsi:type="dcterms:W3CDTF">2026-03-25T10:33:30Z</dcterms:modified>
</cp:coreProperties>
</file>